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56" r:id="rId6"/>
    <p:sldId id="258" r:id="rId7"/>
    <p:sldId id="259" r:id="rId8"/>
    <p:sldId id="260" r:id="rId9"/>
    <p:sldId id="261" r:id="rId10"/>
    <p:sldId id="263"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B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4BC2E-A8DE-CF00-FB8C-1350E0E56EA7}" v="513" dt="2022-09-18T19:23:43.349"/>
    <p1510:client id="{9DD65FDD-B6D3-4326-A82C-3CCC812B978F}" v="1" vWet="5" dt="2022-09-18T19:13:07.415"/>
    <p1510:client id="{AE8A77E9-D4F4-4BB2-80D9-CCED4B491F97}" v="75" dt="2022-09-18T17:39:12.677"/>
    <p1510:client id="{EA04810C-2AE0-5873-6EFD-1E6A660A61CB}" v="22" dt="2022-09-18T19:46:54.624"/>
    <p1510:client id="{ED670DDA-3E29-45F8-8333-A6FA50292C36}" v="99" dt="2022-09-17T19:43:46.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Donna Hyatt" userId="S::drdonna@oakseducationcenter.com::3a8502cb-1bce-465d-85b6-d9128d52a3a1" providerId="AD" clId="Web-{4624BC2E-A8DE-CF00-FB8C-1350E0E56EA7}"/>
    <pc:docChg chg="addSld delSld modSld">
      <pc:chgData name="Dr. Donna Hyatt" userId="S::drdonna@oakseducationcenter.com::3a8502cb-1bce-465d-85b6-d9128d52a3a1" providerId="AD" clId="Web-{4624BC2E-A8DE-CF00-FB8C-1350E0E56EA7}" dt="2022-09-18T19:23:32.223" v="527" actId="20577"/>
      <pc:docMkLst>
        <pc:docMk/>
      </pc:docMkLst>
      <pc:sldChg chg="modSp add del replId">
        <pc:chgData name="Dr. Donna Hyatt" userId="S::drdonna@oakseducationcenter.com::3a8502cb-1bce-465d-85b6-d9128d52a3a1" providerId="AD" clId="Web-{4624BC2E-A8DE-CF00-FB8C-1350E0E56EA7}" dt="2022-09-18T19:05:29.487" v="321"/>
        <pc:sldMkLst>
          <pc:docMk/>
          <pc:sldMk cId="269749823" sldId="258"/>
        </pc:sldMkLst>
        <pc:spChg chg="mod">
          <ac:chgData name="Dr. Donna Hyatt" userId="S::drdonna@oakseducationcenter.com::3a8502cb-1bce-465d-85b6-d9128d52a3a1" providerId="AD" clId="Web-{4624BC2E-A8DE-CF00-FB8C-1350E0E56EA7}" dt="2022-09-18T19:05:28.596" v="320" actId="20577"/>
          <ac:spMkLst>
            <pc:docMk/>
            <pc:sldMk cId="269749823" sldId="258"/>
            <ac:spMk id="2" creationId="{C5A39DF4-EBAE-6F93-E9A0-AE082A86A075}"/>
          </ac:spMkLst>
        </pc:spChg>
      </pc:sldChg>
      <pc:sldChg chg="modSp del">
        <pc:chgData name="Dr. Donna Hyatt" userId="S::drdonna@oakseducationcenter.com::3a8502cb-1bce-465d-85b6-d9128d52a3a1" providerId="AD" clId="Web-{4624BC2E-A8DE-CF00-FB8C-1350E0E56EA7}" dt="2022-09-18T19:05:18.955" v="315"/>
        <pc:sldMkLst>
          <pc:docMk/>
          <pc:sldMk cId="1871494697" sldId="258"/>
        </pc:sldMkLst>
        <pc:graphicFrameChg chg="mod modGraphic">
          <ac:chgData name="Dr. Donna Hyatt" userId="S::drdonna@oakseducationcenter.com::3a8502cb-1bce-465d-85b6-d9128d52a3a1" providerId="AD" clId="Web-{4624BC2E-A8DE-CF00-FB8C-1350E0E56EA7}" dt="2022-09-18T17:51:45.958" v="314" actId="1076"/>
          <ac:graphicFrameMkLst>
            <pc:docMk/>
            <pc:sldMk cId="1871494697" sldId="258"/>
            <ac:graphicFrameMk id="8" creationId="{3396B96F-0972-EA9B-F4F3-685E3DD8C244}"/>
          </ac:graphicFrameMkLst>
        </pc:graphicFrameChg>
      </pc:sldChg>
      <pc:sldChg chg="modSp add replId">
        <pc:chgData name="Dr. Donna Hyatt" userId="S::drdonna@oakseducationcenter.com::3a8502cb-1bce-465d-85b6-d9128d52a3a1" providerId="AD" clId="Web-{4624BC2E-A8DE-CF00-FB8C-1350E0E56EA7}" dt="2022-09-18T19:17:36.136" v="425" actId="20577"/>
        <pc:sldMkLst>
          <pc:docMk/>
          <pc:sldMk cId="2758480884" sldId="258"/>
        </pc:sldMkLst>
        <pc:spChg chg="mod">
          <ac:chgData name="Dr. Donna Hyatt" userId="S::drdonna@oakseducationcenter.com::3a8502cb-1bce-465d-85b6-d9128d52a3a1" providerId="AD" clId="Web-{4624BC2E-A8DE-CF00-FB8C-1350E0E56EA7}" dt="2022-09-18T19:16:37.649" v="412" actId="20577"/>
          <ac:spMkLst>
            <pc:docMk/>
            <pc:sldMk cId="2758480884" sldId="258"/>
            <ac:spMk id="2" creationId="{C5A39DF4-EBAE-6F93-E9A0-AE082A86A075}"/>
          </ac:spMkLst>
        </pc:spChg>
        <pc:spChg chg="mod">
          <ac:chgData name="Dr. Donna Hyatt" userId="S::drdonna@oakseducationcenter.com::3a8502cb-1bce-465d-85b6-d9128d52a3a1" providerId="AD" clId="Web-{4624BC2E-A8DE-CF00-FB8C-1350E0E56EA7}" dt="2022-09-18T19:17:36.136" v="425" actId="20577"/>
          <ac:spMkLst>
            <pc:docMk/>
            <pc:sldMk cId="2758480884" sldId="258"/>
            <ac:spMk id="3" creationId="{10E1E3CA-A500-8C87-D9EF-69342608F121}"/>
          </ac:spMkLst>
        </pc:spChg>
      </pc:sldChg>
      <pc:sldChg chg="modSp add replId">
        <pc:chgData name="Dr. Donna Hyatt" userId="S::drdonna@oakseducationcenter.com::3a8502cb-1bce-465d-85b6-d9128d52a3a1" providerId="AD" clId="Web-{4624BC2E-A8DE-CF00-FB8C-1350E0E56EA7}" dt="2022-09-18T19:18:45.012" v="437" actId="20577"/>
        <pc:sldMkLst>
          <pc:docMk/>
          <pc:sldMk cId="619012756" sldId="259"/>
        </pc:sldMkLst>
        <pc:spChg chg="mod">
          <ac:chgData name="Dr. Donna Hyatt" userId="S::drdonna@oakseducationcenter.com::3a8502cb-1bce-465d-85b6-d9128d52a3a1" providerId="AD" clId="Web-{4624BC2E-A8DE-CF00-FB8C-1350E0E56EA7}" dt="2022-09-18T19:18:45.012" v="437" actId="20577"/>
          <ac:spMkLst>
            <pc:docMk/>
            <pc:sldMk cId="619012756" sldId="259"/>
            <ac:spMk id="3" creationId="{10E1E3CA-A500-8C87-D9EF-69342608F121}"/>
          </ac:spMkLst>
        </pc:spChg>
      </pc:sldChg>
      <pc:sldChg chg="modSp add replId">
        <pc:chgData name="Dr. Donna Hyatt" userId="S::drdonna@oakseducationcenter.com::3a8502cb-1bce-465d-85b6-d9128d52a3a1" providerId="AD" clId="Web-{4624BC2E-A8DE-CF00-FB8C-1350E0E56EA7}" dt="2022-09-18T19:19:31.326" v="456" actId="20577"/>
        <pc:sldMkLst>
          <pc:docMk/>
          <pc:sldMk cId="1332825165" sldId="260"/>
        </pc:sldMkLst>
        <pc:spChg chg="mod">
          <ac:chgData name="Dr. Donna Hyatt" userId="S::drdonna@oakseducationcenter.com::3a8502cb-1bce-465d-85b6-d9128d52a3a1" providerId="AD" clId="Web-{4624BC2E-A8DE-CF00-FB8C-1350E0E56EA7}" dt="2022-09-18T19:19:31.326" v="456" actId="20577"/>
          <ac:spMkLst>
            <pc:docMk/>
            <pc:sldMk cId="1332825165" sldId="260"/>
            <ac:spMk id="3" creationId="{10E1E3CA-A500-8C87-D9EF-69342608F121}"/>
          </ac:spMkLst>
        </pc:spChg>
      </pc:sldChg>
      <pc:sldChg chg="modSp new">
        <pc:chgData name="Dr. Donna Hyatt" userId="S::drdonna@oakseducationcenter.com::3a8502cb-1bce-465d-85b6-d9128d52a3a1" providerId="AD" clId="Web-{4624BC2E-A8DE-CF00-FB8C-1350E0E56EA7}" dt="2022-09-18T19:23:32.223" v="527" actId="20577"/>
        <pc:sldMkLst>
          <pc:docMk/>
          <pc:sldMk cId="604008499" sldId="261"/>
        </pc:sldMkLst>
        <pc:spChg chg="mod">
          <ac:chgData name="Dr. Donna Hyatt" userId="S::drdonna@oakseducationcenter.com::3a8502cb-1bce-465d-85b6-d9128d52a3a1" providerId="AD" clId="Web-{4624BC2E-A8DE-CF00-FB8C-1350E0E56EA7}" dt="2022-09-18T19:22:05.643" v="507" actId="20577"/>
          <ac:spMkLst>
            <pc:docMk/>
            <pc:sldMk cId="604008499" sldId="261"/>
            <ac:spMk id="2" creationId="{DC1BB239-8080-ACE5-ACE6-14C4C640522E}"/>
          </ac:spMkLst>
        </pc:spChg>
        <pc:spChg chg="mod">
          <ac:chgData name="Dr. Donna Hyatt" userId="S::drdonna@oakseducationcenter.com::3a8502cb-1bce-465d-85b6-d9128d52a3a1" providerId="AD" clId="Web-{4624BC2E-A8DE-CF00-FB8C-1350E0E56EA7}" dt="2022-09-18T19:23:32.223" v="527" actId="20577"/>
          <ac:spMkLst>
            <pc:docMk/>
            <pc:sldMk cId="604008499" sldId="261"/>
            <ac:spMk id="3" creationId="{E91C5075-2797-F0D4-0C99-378C0E4B5A4F}"/>
          </ac:spMkLst>
        </pc:spChg>
      </pc:sldChg>
      <pc:sldChg chg="new del">
        <pc:chgData name="Dr. Donna Hyatt" userId="S::drdonna@oakseducationcenter.com::3a8502cb-1bce-465d-85b6-d9128d52a3a1" providerId="AD" clId="Web-{4624BC2E-A8DE-CF00-FB8C-1350E0E56EA7}" dt="2022-09-18T19:22:23.971" v="509"/>
        <pc:sldMkLst>
          <pc:docMk/>
          <pc:sldMk cId="2979145650" sldId="262"/>
        </pc:sldMkLst>
      </pc:sldChg>
      <pc:sldChg chg="modSp add replId">
        <pc:chgData name="Dr. Donna Hyatt" userId="S::drdonna@oakseducationcenter.com::3a8502cb-1bce-465d-85b6-d9128d52a3a1" providerId="AD" clId="Web-{4624BC2E-A8DE-CF00-FB8C-1350E0E56EA7}" dt="2022-09-18T19:23:15.348" v="522" actId="20577"/>
        <pc:sldMkLst>
          <pc:docMk/>
          <pc:sldMk cId="3352979382" sldId="262"/>
        </pc:sldMkLst>
        <pc:spChg chg="mod">
          <ac:chgData name="Dr. Donna Hyatt" userId="S::drdonna@oakseducationcenter.com::3a8502cb-1bce-465d-85b6-d9128d52a3a1" providerId="AD" clId="Web-{4624BC2E-A8DE-CF00-FB8C-1350E0E56EA7}" dt="2022-09-18T19:22:45.456" v="514" actId="20577"/>
          <ac:spMkLst>
            <pc:docMk/>
            <pc:sldMk cId="3352979382" sldId="262"/>
            <ac:spMk id="2" creationId="{DC1BB239-8080-ACE5-ACE6-14C4C640522E}"/>
          </ac:spMkLst>
        </pc:spChg>
        <pc:spChg chg="mod">
          <ac:chgData name="Dr. Donna Hyatt" userId="S::drdonna@oakseducationcenter.com::3a8502cb-1bce-465d-85b6-d9128d52a3a1" providerId="AD" clId="Web-{4624BC2E-A8DE-CF00-FB8C-1350E0E56EA7}" dt="2022-09-18T19:23:15.348" v="522" actId="20577"/>
          <ac:spMkLst>
            <pc:docMk/>
            <pc:sldMk cId="3352979382" sldId="262"/>
            <ac:spMk id="3" creationId="{E91C5075-2797-F0D4-0C99-378C0E4B5A4F}"/>
          </ac:spMkLst>
        </pc:spChg>
      </pc:sldChg>
    </pc:docChg>
  </pc:docChgLst>
  <pc:docChgLst>
    <pc:chgData name="Andrew Bacon" userId="64c29de4-20cc-4b74-9590-ba670c604234" providerId="ADAL" clId="{9DD65FDD-B6D3-4326-A82C-3CCC812B978F}"/>
    <pc:docChg chg="addSld delSld">
      <pc:chgData name="Andrew Bacon" userId="64c29de4-20cc-4b74-9590-ba670c604234" providerId="ADAL" clId="{9DD65FDD-B6D3-4326-A82C-3CCC812B978F}" dt="2022-09-18T19:12:25.571" v="1" actId="2696"/>
      <pc:docMkLst>
        <pc:docMk/>
      </pc:docMkLst>
      <pc:sldChg chg="new del">
        <pc:chgData name="Andrew Bacon" userId="64c29de4-20cc-4b74-9590-ba670c604234" providerId="ADAL" clId="{9DD65FDD-B6D3-4326-A82C-3CCC812B978F}" dt="2022-09-18T19:12:25.571" v="1" actId="2696"/>
        <pc:sldMkLst>
          <pc:docMk/>
          <pc:sldMk cId="2927843611" sldId="258"/>
        </pc:sldMkLst>
      </pc:sldChg>
    </pc:docChg>
  </pc:docChgLst>
  <pc:docChgLst>
    <pc:chgData name="Dr. Donna Hyatt" userId="S::drdonna@oakseducationcenter.com::3a8502cb-1bce-465d-85b6-d9128d52a3a1" providerId="AD" clId="Web-{AE8A77E9-D4F4-4BB2-80D9-CCED4B491F97}"/>
    <pc:docChg chg="addSld delSld modSld">
      <pc:chgData name="Dr. Donna Hyatt" userId="S::drdonna@oakseducationcenter.com::3a8502cb-1bce-465d-85b6-d9128d52a3a1" providerId="AD" clId="Web-{AE8A77E9-D4F4-4BB2-80D9-CCED4B491F97}" dt="2022-09-18T17:39:12.677" v="79"/>
      <pc:docMkLst>
        <pc:docMk/>
      </pc:docMkLst>
      <pc:sldChg chg="modSp">
        <pc:chgData name="Dr. Donna Hyatt" userId="S::drdonna@oakseducationcenter.com::3a8502cb-1bce-465d-85b6-d9128d52a3a1" providerId="AD" clId="Web-{AE8A77E9-D4F4-4BB2-80D9-CCED4B491F97}" dt="2022-09-18T17:35:24.353" v="36" actId="1076"/>
        <pc:sldMkLst>
          <pc:docMk/>
          <pc:sldMk cId="2731038657" sldId="256"/>
        </pc:sldMkLst>
        <pc:spChg chg="mod">
          <ac:chgData name="Dr. Donna Hyatt" userId="S::drdonna@oakseducationcenter.com::3a8502cb-1bce-465d-85b6-d9128d52a3a1" providerId="AD" clId="Web-{AE8A77E9-D4F4-4BB2-80D9-CCED4B491F97}" dt="2022-09-18T17:35:21.369" v="35" actId="14100"/>
          <ac:spMkLst>
            <pc:docMk/>
            <pc:sldMk cId="2731038657" sldId="256"/>
            <ac:spMk id="2" creationId="{C5A39DF4-EBAE-6F93-E9A0-AE082A86A075}"/>
          </ac:spMkLst>
        </pc:spChg>
        <pc:spChg chg="mod">
          <ac:chgData name="Dr. Donna Hyatt" userId="S::drdonna@oakseducationcenter.com::3a8502cb-1bce-465d-85b6-d9128d52a3a1" providerId="AD" clId="Web-{AE8A77E9-D4F4-4BB2-80D9-CCED4B491F97}" dt="2022-09-18T17:35:24.353" v="36" actId="1076"/>
          <ac:spMkLst>
            <pc:docMk/>
            <pc:sldMk cId="2731038657" sldId="256"/>
            <ac:spMk id="3" creationId="{10E1E3CA-A500-8C87-D9EF-69342608F121}"/>
          </ac:spMkLst>
        </pc:spChg>
      </pc:sldChg>
      <pc:sldChg chg="modSp">
        <pc:chgData name="Dr. Donna Hyatt" userId="S::drdonna@oakseducationcenter.com::3a8502cb-1bce-465d-85b6-d9128d52a3a1" providerId="AD" clId="Web-{AE8A77E9-D4F4-4BB2-80D9-CCED4B491F97}" dt="2022-09-18T17:28:47.266" v="15" actId="20577"/>
        <pc:sldMkLst>
          <pc:docMk/>
          <pc:sldMk cId="1952133711" sldId="257"/>
        </pc:sldMkLst>
        <pc:spChg chg="mod">
          <ac:chgData name="Dr. Donna Hyatt" userId="S::drdonna@oakseducationcenter.com::3a8502cb-1bce-465d-85b6-d9128d52a3a1" providerId="AD" clId="Web-{AE8A77E9-D4F4-4BB2-80D9-CCED4B491F97}" dt="2022-09-18T17:28:47.266" v="15" actId="20577"/>
          <ac:spMkLst>
            <pc:docMk/>
            <pc:sldMk cId="1952133711" sldId="257"/>
            <ac:spMk id="5" creationId="{F6EC50A5-040C-E95E-0A1E-000B13E40B8D}"/>
          </ac:spMkLst>
        </pc:spChg>
      </pc:sldChg>
      <pc:sldChg chg="addSp delSp modSp add replId">
        <pc:chgData name="Dr. Donna Hyatt" userId="S::drdonna@oakseducationcenter.com::3a8502cb-1bce-465d-85b6-d9128d52a3a1" providerId="AD" clId="Web-{AE8A77E9-D4F4-4BB2-80D9-CCED4B491F97}" dt="2022-09-18T17:39:12.677" v="79"/>
        <pc:sldMkLst>
          <pc:docMk/>
          <pc:sldMk cId="1871494697" sldId="258"/>
        </pc:sldMkLst>
        <pc:spChg chg="mod">
          <ac:chgData name="Dr. Donna Hyatt" userId="S::drdonna@oakseducationcenter.com::3a8502cb-1bce-465d-85b6-d9128d52a3a1" providerId="AD" clId="Web-{AE8A77E9-D4F4-4BB2-80D9-CCED4B491F97}" dt="2022-09-18T17:35:48.948" v="46" actId="20577"/>
          <ac:spMkLst>
            <pc:docMk/>
            <pc:sldMk cId="1871494697" sldId="258"/>
            <ac:spMk id="2" creationId="{C5A39DF4-EBAE-6F93-E9A0-AE082A86A075}"/>
          </ac:spMkLst>
        </pc:spChg>
        <pc:spChg chg="del mod">
          <ac:chgData name="Dr. Donna Hyatt" userId="S::drdonna@oakseducationcenter.com::3a8502cb-1bce-465d-85b6-d9128d52a3a1" providerId="AD" clId="Web-{AE8A77E9-D4F4-4BB2-80D9-CCED4B491F97}" dt="2022-09-18T17:37:30.721" v="69"/>
          <ac:spMkLst>
            <pc:docMk/>
            <pc:sldMk cId="1871494697" sldId="258"/>
            <ac:spMk id="3" creationId="{10E1E3CA-A500-8C87-D9EF-69342608F121}"/>
          </ac:spMkLst>
        </pc:spChg>
        <pc:spChg chg="add del mod">
          <ac:chgData name="Dr. Donna Hyatt" userId="S::drdonna@oakseducationcenter.com::3a8502cb-1bce-465d-85b6-d9128d52a3a1" providerId="AD" clId="Web-{AE8A77E9-D4F4-4BB2-80D9-CCED4B491F97}" dt="2022-09-18T17:37:49.425" v="72"/>
          <ac:spMkLst>
            <pc:docMk/>
            <pc:sldMk cId="1871494697" sldId="258"/>
            <ac:spMk id="7" creationId="{896443F0-F2FA-B536-87A4-95F0A7C1B60F}"/>
          </ac:spMkLst>
        </pc:spChg>
        <pc:graphicFrameChg chg="add del">
          <ac:chgData name="Dr. Donna Hyatt" userId="S::drdonna@oakseducationcenter.com::3a8502cb-1bce-465d-85b6-d9128d52a3a1" providerId="AD" clId="Web-{AE8A77E9-D4F4-4BB2-80D9-CCED4B491F97}" dt="2022-09-18T17:36:47.673" v="53"/>
          <ac:graphicFrameMkLst>
            <pc:docMk/>
            <pc:sldMk cId="1871494697" sldId="258"/>
            <ac:graphicFrameMk id="4" creationId="{7933A3ED-978F-9EB2-CA62-F2E88FBFAFCE}"/>
          </ac:graphicFrameMkLst>
        </pc:graphicFrameChg>
        <pc:graphicFrameChg chg="add del mod modGraphic">
          <ac:chgData name="Dr. Donna Hyatt" userId="S::drdonna@oakseducationcenter.com::3a8502cb-1bce-465d-85b6-d9128d52a3a1" providerId="AD" clId="Web-{AE8A77E9-D4F4-4BB2-80D9-CCED4B491F97}" dt="2022-09-18T17:37:14.127" v="59"/>
          <ac:graphicFrameMkLst>
            <pc:docMk/>
            <pc:sldMk cId="1871494697" sldId="258"/>
            <ac:graphicFrameMk id="5" creationId="{B92A30FF-9701-739B-40A9-2A9F06804A01}"/>
          </ac:graphicFrameMkLst>
        </pc:graphicFrameChg>
        <pc:graphicFrameChg chg="add mod modGraphic">
          <ac:chgData name="Dr. Donna Hyatt" userId="S::drdonna@oakseducationcenter.com::3a8502cb-1bce-465d-85b6-d9128d52a3a1" providerId="AD" clId="Web-{AE8A77E9-D4F4-4BB2-80D9-CCED4B491F97}" dt="2022-09-18T17:39:12.677" v="79"/>
          <ac:graphicFrameMkLst>
            <pc:docMk/>
            <pc:sldMk cId="1871494697" sldId="258"/>
            <ac:graphicFrameMk id="8" creationId="{3396B96F-0972-EA9B-F4F3-685E3DD8C244}"/>
          </ac:graphicFrameMkLst>
        </pc:graphicFrameChg>
      </pc:sldChg>
      <pc:sldChg chg="modSp new del">
        <pc:chgData name="Dr. Donna Hyatt" userId="S::drdonna@oakseducationcenter.com::3a8502cb-1bce-465d-85b6-d9128d52a3a1" providerId="AD" clId="Web-{AE8A77E9-D4F4-4BB2-80D9-CCED4B491F97}" dt="2022-09-18T17:35:25.463" v="37"/>
        <pc:sldMkLst>
          <pc:docMk/>
          <pc:sldMk cId="2775407288" sldId="258"/>
        </pc:sldMkLst>
        <pc:spChg chg="mod">
          <ac:chgData name="Dr. Donna Hyatt" userId="S::drdonna@oakseducationcenter.com::3a8502cb-1bce-465d-85b6-d9128d52a3a1" providerId="AD" clId="Web-{AE8A77E9-D4F4-4BB2-80D9-CCED4B491F97}" dt="2022-09-18T17:35:07.416" v="28" actId="20577"/>
          <ac:spMkLst>
            <pc:docMk/>
            <pc:sldMk cId="2775407288" sldId="258"/>
            <ac:spMk id="2" creationId="{46E9939C-11CB-B1C8-4B79-D8F5AC40A76A}"/>
          </ac:spMkLst>
        </pc:spChg>
        <pc:spChg chg="mod">
          <ac:chgData name="Dr. Donna Hyatt" userId="S::drdonna@oakseducationcenter.com::3a8502cb-1bce-465d-85b6-d9128d52a3a1" providerId="AD" clId="Web-{AE8A77E9-D4F4-4BB2-80D9-CCED4B491F97}" dt="2022-09-18T17:35:15.009" v="34" actId="20577"/>
          <ac:spMkLst>
            <pc:docMk/>
            <pc:sldMk cId="2775407288" sldId="258"/>
            <ac:spMk id="3" creationId="{14CDFDD6-0258-66FA-1337-A0B03D0AFC86}"/>
          </ac:spMkLst>
        </pc:spChg>
      </pc:sldChg>
    </pc:docChg>
  </pc:docChgLst>
  <pc:docChgLst>
    <pc:chgData name="Dr. Donna Hyatt" userId="S::drdonna@oakseducationcenter.com::3a8502cb-1bce-465d-85b6-d9128d52a3a1" providerId="AD" clId="Web-{EA04810C-2AE0-5873-6EFD-1E6A660A61CB}"/>
    <pc:docChg chg="addSld modSld">
      <pc:chgData name="Dr. Donna Hyatt" userId="S::drdonna@oakseducationcenter.com::3a8502cb-1bce-465d-85b6-d9128d52a3a1" providerId="AD" clId="Web-{EA04810C-2AE0-5873-6EFD-1E6A660A61CB}" dt="2022-09-18T19:46:54.624" v="20" actId="20577"/>
      <pc:docMkLst>
        <pc:docMk/>
      </pc:docMkLst>
      <pc:sldChg chg="modSp">
        <pc:chgData name="Dr. Donna Hyatt" userId="S::drdonna@oakseducationcenter.com::3a8502cb-1bce-465d-85b6-d9128d52a3a1" providerId="AD" clId="Web-{EA04810C-2AE0-5873-6EFD-1E6A660A61CB}" dt="2022-09-18T19:46:00.669" v="8" actId="20577"/>
        <pc:sldMkLst>
          <pc:docMk/>
          <pc:sldMk cId="604008499" sldId="261"/>
        </pc:sldMkLst>
        <pc:spChg chg="mod">
          <ac:chgData name="Dr. Donna Hyatt" userId="S::drdonna@oakseducationcenter.com::3a8502cb-1bce-465d-85b6-d9128d52a3a1" providerId="AD" clId="Web-{EA04810C-2AE0-5873-6EFD-1E6A660A61CB}" dt="2022-09-18T19:46:00.669" v="8" actId="20577"/>
          <ac:spMkLst>
            <pc:docMk/>
            <pc:sldMk cId="604008499" sldId="261"/>
            <ac:spMk id="3" creationId="{E91C5075-2797-F0D4-0C99-378C0E4B5A4F}"/>
          </ac:spMkLst>
        </pc:spChg>
      </pc:sldChg>
      <pc:sldChg chg="modSp add replId">
        <pc:chgData name="Dr. Donna Hyatt" userId="S::drdonna@oakseducationcenter.com::3a8502cb-1bce-465d-85b6-d9128d52a3a1" providerId="AD" clId="Web-{EA04810C-2AE0-5873-6EFD-1E6A660A61CB}" dt="2022-09-18T19:46:54.624" v="20" actId="20577"/>
        <pc:sldMkLst>
          <pc:docMk/>
          <pc:sldMk cId="3481752774" sldId="263"/>
        </pc:sldMkLst>
        <pc:spChg chg="mod">
          <ac:chgData name="Dr. Donna Hyatt" userId="S::drdonna@oakseducationcenter.com::3a8502cb-1bce-465d-85b6-d9128d52a3a1" providerId="AD" clId="Web-{EA04810C-2AE0-5873-6EFD-1E6A660A61CB}" dt="2022-09-18T19:46:54.624" v="20" actId="20577"/>
          <ac:spMkLst>
            <pc:docMk/>
            <pc:sldMk cId="3481752774" sldId="263"/>
            <ac:spMk id="3" creationId="{E91C5075-2797-F0D4-0C99-378C0E4B5A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63C0F-823D-4E44-99BC-2F10881312A1}" type="datetimeFigureOut">
              <a:rPr lang="en-US" smtClean="0"/>
              <a:t>9/18/2022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1E36C-59A6-4AA2-AE55-1D1C5AA02597}" type="slidenum">
              <a:rPr lang="en-US" smtClean="0"/>
              <a:t>‹#›</a:t>
            </a:fld>
            <a:endParaRPr lang="en-US"/>
          </a:p>
        </p:txBody>
      </p:sp>
    </p:spTree>
    <p:extLst>
      <p:ext uri="{BB962C8B-B14F-4D97-AF65-F5344CB8AC3E}">
        <p14:creationId xmlns:p14="http://schemas.microsoft.com/office/powerpoint/2010/main" val="362540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A213-5DBF-673D-D21C-D80E2CFFB0B1}"/>
              </a:ext>
            </a:extLst>
          </p:cNvPr>
          <p:cNvSpPr>
            <a:spLocks noGrp="1"/>
          </p:cNvSpPr>
          <p:nvPr>
            <p:ph type="title" hasCustomPrompt="1"/>
          </p:nvPr>
        </p:nvSpPr>
        <p:spPr/>
        <p:txBody>
          <a:bodyPr>
            <a:normAutofit/>
          </a:bodyPr>
          <a:lstStyle>
            <a:lvl1pPr>
              <a:defRPr sz="3600">
                <a:latin typeface="Fira Sans" panose="020B0503050000020004" pitchFamily="34" charset="0"/>
                <a:ea typeface="Fira Sans" panose="020B0503050000020004" pitchFamily="34" charset="0"/>
              </a:defRPr>
            </a:lvl1pPr>
          </a:lstStyle>
          <a:p>
            <a:r>
              <a:rPr lang="en-US"/>
              <a:t>Cover Slide – Presentation Title</a:t>
            </a:r>
          </a:p>
        </p:txBody>
      </p:sp>
      <p:sp>
        <p:nvSpPr>
          <p:cNvPr id="7" name="TextBox 6">
            <a:extLst>
              <a:ext uri="{FF2B5EF4-FFF2-40B4-BE49-F238E27FC236}">
                <a16:creationId xmlns:a16="http://schemas.microsoft.com/office/drawing/2014/main" id="{E47F3597-6C92-674B-FF18-6C41C7CC5B21}"/>
              </a:ext>
            </a:extLst>
          </p:cNvPr>
          <p:cNvSpPr txBox="1"/>
          <p:nvPr userDrawn="1"/>
        </p:nvSpPr>
        <p:spPr>
          <a:xfrm>
            <a:off x="838200" y="2333488"/>
            <a:ext cx="4381328" cy="646331"/>
          </a:xfrm>
          <a:prstGeom prst="rect">
            <a:avLst/>
          </a:prstGeom>
          <a:noFill/>
        </p:spPr>
        <p:txBody>
          <a:bodyPr wrap="none" rtlCol="0">
            <a:spAutoFit/>
          </a:bodyPr>
          <a:lstStyle/>
          <a:p>
            <a:r>
              <a:rPr lang="en-US">
                <a:latin typeface="Fira Sans" panose="020B0503050000020004" pitchFamily="34" charset="0"/>
                <a:ea typeface="Fira Sans" panose="020B0503050000020004" pitchFamily="34" charset="0"/>
              </a:rPr>
              <a:t>Presented to: Bishop Brady High School </a:t>
            </a:r>
          </a:p>
          <a:p>
            <a:r>
              <a:rPr lang="en-US">
                <a:latin typeface="Fira Sans" panose="020B0503050000020004" pitchFamily="34" charset="0"/>
                <a:ea typeface="Fira Sans" panose="020B0503050000020004" pitchFamily="34" charset="0"/>
              </a:rPr>
              <a:t>Presented by: Dr. Donna Hyatt</a:t>
            </a:r>
          </a:p>
        </p:txBody>
      </p:sp>
    </p:spTree>
    <p:extLst>
      <p:ext uri="{BB962C8B-B14F-4D97-AF65-F5344CB8AC3E}">
        <p14:creationId xmlns:p14="http://schemas.microsoft.com/office/powerpoint/2010/main" val="225232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0F3D-2F93-78A2-2E56-9966B81FB033}"/>
              </a:ext>
            </a:extLst>
          </p:cNvPr>
          <p:cNvSpPr>
            <a:spLocks noGrp="1"/>
          </p:cNvSpPr>
          <p:nvPr>
            <p:ph type="ctrTitle"/>
          </p:nvPr>
        </p:nvSpPr>
        <p:spPr>
          <a:xfrm>
            <a:off x="1524000" y="1122363"/>
            <a:ext cx="9144000" cy="2387600"/>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0542DA0D-30EA-B0A6-C3BA-9BB39ACFE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0759677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A213-5DBF-673D-D21C-D80E2CFFB0B1}"/>
              </a:ext>
            </a:extLst>
          </p:cNvPr>
          <p:cNvSpPr>
            <a:spLocks noGrp="1"/>
          </p:cNvSpPr>
          <p:nvPr>
            <p:ph type="title" hasCustomPrompt="1"/>
          </p:nvPr>
        </p:nvSpPr>
        <p:spPr/>
        <p:txBody>
          <a:bodyPr>
            <a:normAutofit/>
          </a:bodyPr>
          <a:lstStyle>
            <a:lvl1pPr>
              <a:defRPr sz="3600">
                <a:latin typeface="Fira Sans" panose="020B0503050000020004" pitchFamily="34" charset="0"/>
                <a:ea typeface="Fira Sans" panose="020B0503050000020004" pitchFamily="34" charset="0"/>
              </a:defRPr>
            </a:lvl1pPr>
          </a:lstStyle>
          <a:p>
            <a:r>
              <a:rPr lang="en-US"/>
              <a:t>Thank you</a:t>
            </a:r>
          </a:p>
        </p:txBody>
      </p:sp>
      <p:sp>
        <p:nvSpPr>
          <p:cNvPr id="7" name="TextBox 6">
            <a:extLst>
              <a:ext uri="{FF2B5EF4-FFF2-40B4-BE49-F238E27FC236}">
                <a16:creationId xmlns:a16="http://schemas.microsoft.com/office/drawing/2014/main" id="{E47F3597-6C92-674B-FF18-6C41C7CC5B21}"/>
              </a:ext>
            </a:extLst>
          </p:cNvPr>
          <p:cNvSpPr txBox="1"/>
          <p:nvPr userDrawn="1"/>
        </p:nvSpPr>
        <p:spPr>
          <a:xfrm>
            <a:off x="875599" y="1940340"/>
            <a:ext cx="5009705" cy="646331"/>
          </a:xfrm>
          <a:prstGeom prst="rect">
            <a:avLst/>
          </a:prstGeom>
          <a:noFill/>
        </p:spPr>
        <p:txBody>
          <a:bodyPr wrap="none" rtlCol="0">
            <a:spAutoFit/>
          </a:bodyPr>
          <a:lstStyle/>
          <a:p>
            <a:r>
              <a:rPr lang="en-US">
                <a:latin typeface="Fira Sans" panose="020B0503050000020004" pitchFamily="34" charset="0"/>
                <a:ea typeface="Fira Sans" panose="020B0503050000020004" pitchFamily="34" charset="0"/>
              </a:rPr>
              <a:t>The Oaks Center for Educational Advancement</a:t>
            </a:r>
          </a:p>
          <a:p>
            <a:r>
              <a:rPr lang="en-US">
                <a:latin typeface="Fira Sans" panose="020B0503050000020004" pitchFamily="34" charset="0"/>
                <a:ea typeface="Fira Sans" panose="020B0503050000020004" pitchFamily="34" charset="0"/>
              </a:rPr>
              <a:t>San Francisco, California</a:t>
            </a:r>
          </a:p>
        </p:txBody>
      </p:sp>
      <p:sp>
        <p:nvSpPr>
          <p:cNvPr id="5" name="TextBox 4">
            <a:extLst>
              <a:ext uri="{FF2B5EF4-FFF2-40B4-BE49-F238E27FC236}">
                <a16:creationId xmlns:a16="http://schemas.microsoft.com/office/drawing/2014/main" id="{FD4A36AA-92F8-9C80-438D-CE16ACD6087D}"/>
              </a:ext>
            </a:extLst>
          </p:cNvPr>
          <p:cNvSpPr txBox="1"/>
          <p:nvPr userDrawn="1"/>
        </p:nvSpPr>
        <p:spPr>
          <a:xfrm>
            <a:off x="875599" y="2782669"/>
            <a:ext cx="6096670" cy="646331"/>
          </a:xfrm>
          <a:prstGeom prst="rect">
            <a:avLst/>
          </a:prstGeom>
          <a:noFill/>
        </p:spPr>
        <p:txBody>
          <a:bodyPr wrap="square">
            <a:spAutoFit/>
          </a:bodyPr>
          <a:lstStyle/>
          <a:p>
            <a:r>
              <a:rPr lang="en-US">
                <a:latin typeface="Fira Sans" panose="020B0503050000020004" pitchFamily="34" charset="0"/>
                <a:ea typeface="Fira Sans" panose="020B0503050000020004" pitchFamily="34" charset="0"/>
              </a:rPr>
              <a:t>(415) 579-3725</a:t>
            </a:r>
          </a:p>
          <a:p>
            <a:r>
              <a:rPr lang="en-US">
                <a:latin typeface="Fira Sans" panose="020B0503050000020004" pitchFamily="34" charset="0"/>
                <a:ea typeface="Fira Sans" panose="020B0503050000020004" pitchFamily="34" charset="0"/>
              </a:rPr>
              <a:t>hello@oakseducationcenter.com</a:t>
            </a:r>
          </a:p>
        </p:txBody>
      </p:sp>
    </p:spTree>
    <p:extLst>
      <p:ext uri="{BB962C8B-B14F-4D97-AF65-F5344CB8AC3E}">
        <p14:creationId xmlns:p14="http://schemas.microsoft.com/office/powerpoint/2010/main" val="3841765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DAD83-32A8-D30D-ADC6-A2DE5109B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CFE269-BFD5-DD0E-A8CA-4129946A8576}"/>
              </a:ext>
            </a:extLst>
          </p:cNvPr>
          <p:cNvSpPr>
            <a:spLocks noGrp="1"/>
          </p:cNvSpPr>
          <p:nvPr>
            <p:ph type="body" idx="1"/>
          </p:nvPr>
        </p:nvSpPr>
        <p:spPr>
          <a:xfrm>
            <a:off x="838200" y="1825625"/>
            <a:ext cx="10515600" cy="36607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292138D-FF85-BA82-C11F-ECABCFB64ADB}"/>
              </a:ext>
            </a:extLst>
          </p:cNvPr>
          <p:cNvPicPr>
            <a:picLocks noChangeAspect="1"/>
          </p:cNvPicPr>
          <p:nvPr userDrawn="1"/>
        </p:nvPicPr>
        <p:blipFill>
          <a:blip r:embed="rId6"/>
          <a:stretch>
            <a:fillRect/>
          </a:stretch>
        </p:blipFill>
        <p:spPr>
          <a:xfrm>
            <a:off x="9857282" y="6492208"/>
            <a:ext cx="2274005" cy="365792"/>
          </a:xfrm>
          <a:prstGeom prst="rect">
            <a:avLst/>
          </a:prstGeom>
        </p:spPr>
      </p:pic>
    </p:spTree>
    <p:extLst>
      <p:ext uri="{BB962C8B-B14F-4D97-AF65-F5344CB8AC3E}">
        <p14:creationId xmlns:p14="http://schemas.microsoft.com/office/powerpoint/2010/main" val="295001465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hf sldNum="0" hdr="0"/>
  <p:txStyles>
    <p:titleStyle>
      <a:lvl1pPr algn="l" defTabSz="914400" rtl="0" eaLnBrk="1" latinLnBrk="0" hangingPunct="1">
        <a:lnSpc>
          <a:spcPct val="90000"/>
        </a:lnSpc>
        <a:spcBef>
          <a:spcPct val="0"/>
        </a:spcBef>
        <a:buNone/>
        <a:defRPr sz="3600" b="1" kern="1200">
          <a:solidFill>
            <a:schemeClr val="tx1"/>
          </a:solidFill>
          <a:latin typeface="Fira Sans" panose="020B0503050000020004" pitchFamily="34" charset="0"/>
          <a:ea typeface="Fira Sans" panose="020B050305000002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EC50A5-040C-E95E-0A1E-000B13E40B8D}"/>
              </a:ext>
            </a:extLst>
          </p:cNvPr>
          <p:cNvSpPr>
            <a:spLocks noGrp="1"/>
          </p:cNvSpPr>
          <p:nvPr>
            <p:ph type="title"/>
          </p:nvPr>
        </p:nvSpPr>
        <p:spPr/>
        <p:txBody>
          <a:bodyPr/>
          <a:lstStyle/>
          <a:p>
            <a:r>
              <a:rPr lang="en-US">
                <a:latin typeface="Fira Sans"/>
              </a:rPr>
              <a:t>Fall 2022: Formative Assessment</a:t>
            </a:r>
            <a:endParaRPr lang="en-US"/>
          </a:p>
        </p:txBody>
      </p:sp>
    </p:spTree>
    <p:extLst>
      <p:ext uri="{BB962C8B-B14F-4D97-AF65-F5344CB8AC3E}">
        <p14:creationId xmlns:p14="http://schemas.microsoft.com/office/powerpoint/2010/main" val="195213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9DF4-EBAE-6F93-E9A0-AE082A86A075}"/>
              </a:ext>
            </a:extLst>
          </p:cNvPr>
          <p:cNvSpPr>
            <a:spLocks noGrp="1"/>
          </p:cNvSpPr>
          <p:nvPr>
            <p:ph type="ctrTitle"/>
          </p:nvPr>
        </p:nvSpPr>
        <p:spPr>
          <a:xfrm>
            <a:off x="1524000" y="1122363"/>
            <a:ext cx="9144000" cy="635000"/>
          </a:xfrm>
        </p:spPr>
        <p:txBody>
          <a:bodyPr/>
          <a:lstStyle/>
          <a:p>
            <a:r>
              <a:rPr lang="en-US">
                <a:latin typeface="Fira Sans"/>
              </a:rPr>
              <a:t>Learning Outcomes</a:t>
            </a:r>
            <a:endParaRPr lang="en-US"/>
          </a:p>
        </p:txBody>
      </p:sp>
      <p:sp>
        <p:nvSpPr>
          <p:cNvPr id="3" name="Subtitle 2">
            <a:extLst>
              <a:ext uri="{FF2B5EF4-FFF2-40B4-BE49-F238E27FC236}">
                <a16:creationId xmlns:a16="http://schemas.microsoft.com/office/drawing/2014/main" id="{10E1E3CA-A500-8C87-D9EF-69342608F121}"/>
              </a:ext>
            </a:extLst>
          </p:cNvPr>
          <p:cNvSpPr>
            <a:spLocks noGrp="1"/>
          </p:cNvSpPr>
          <p:nvPr>
            <p:ph type="subTitle" idx="1"/>
          </p:nvPr>
        </p:nvSpPr>
        <p:spPr>
          <a:xfrm>
            <a:off x="1556657" y="2165124"/>
            <a:ext cx="9144000" cy="1655762"/>
          </a:xfrm>
        </p:spPr>
        <p:txBody>
          <a:bodyPr vert="horz" lIns="91440" tIns="45720" rIns="91440" bIns="45720" rtlCol="0" anchor="t">
            <a:normAutofit fontScale="85000" lnSpcReduction="20000"/>
          </a:bodyPr>
          <a:lstStyle/>
          <a:p>
            <a:pPr algn="l"/>
            <a:endParaRPr lang="en" b="1" u="sng"/>
          </a:p>
          <a:p>
            <a:pPr marL="285750" indent="-285750" algn="l">
              <a:buFont typeface="Symbol"/>
              <a:buChar char="•"/>
            </a:pPr>
            <a:r>
              <a:rPr lang="en"/>
              <a:t>Broaden our understanding of data collection – what it is, looks like</a:t>
            </a:r>
            <a:endParaRPr lang="en-US"/>
          </a:p>
          <a:p>
            <a:pPr marL="285750" indent="-285750" algn="l">
              <a:buFont typeface="Symbol"/>
              <a:buChar char="•"/>
            </a:pPr>
            <a:r>
              <a:rPr lang="en">
                <a:latin typeface="Fira Sans"/>
              </a:rPr>
              <a:t>Explore ways we can use formative assessment data to inform instruction</a:t>
            </a:r>
            <a:endParaRPr lang="en-US">
              <a:latin typeface="Fira Sans"/>
            </a:endParaRPr>
          </a:p>
          <a:p>
            <a:pPr marL="285750" indent="-285750" algn="l">
              <a:buFont typeface="Symbol"/>
              <a:buChar char="•"/>
            </a:pPr>
            <a:r>
              <a:rPr lang="en">
                <a:latin typeface="Fira Sans"/>
              </a:rPr>
              <a:t>Reflect on where formative assessment has brought about change in our classrooms</a:t>
            </a:r>
            <a:endParaRPr lang="en-US">
              <a:latin typeface="Fira Sans"/>
            </a:endParaRPr>
          </a:p>
          <a:p>
            <a:endParaRPr lang="en-US"/>
          </a:p>
        </p:txBody>
      </p:sp>
    </p:spTree>
    <p:extLst>
      <p:ext uri="{BB962C8B-B14F-4D97-AF65-F5344CB8AC3E}">
        <p14:creationId xmlns:p14="http://schemas.microsoft.com/office/powerpoint/2010/main" val="273103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9DF4-EBAE-6F93-E9A0-AE082A86A075}"/>
              </a:ext>
            </a:extLst>
          </p:cNvPr>
          <p:cNvSpPr>
            <a:spLocks noGrp="1"/>
          </p:cNvSpPr>
          <p:nvPr>
            <p:ph type="ctrTitle"/>
          </p:nvPr>
        </p:nvSpPr>
        <p:spPr>
          <a:xfrm>
            <a:off x="1546860" y="1122363"/>
            <a:ext cx="9144000" cy="1404620"/>
          </a:xfrm>
        </p:spPr>
        <p:txBody>
          <a:bodyPr>
            <a:normAutofit/>
          </a:bodyPr>
          <a:lstStyle/>
          <a:p>
            <a:pPr algn="l"/>
            <a:r>
              <a:rPr lang="en">
                <a:latin typeface="Fira Sans"/>
              </a:rPr>
              <a:t>What do we mean by data collection, and what does data collection look like?</a:t>
            </a:r>
            <a:endParaRPr lang="en-US" b="0">
              <a:latin typeface="Fira Sans"/>
            </a:endParaRPr>
          </a:p>
          <a:p>
            <a:endParaRPr lang="en-US" b="0"/>
          </a:p>
        </p:txBody>
      </p:sp>
      <p:sp>
        <p:nvSpPr>
          <p:cNvPr id="3" name="Subtitle 2">
            <a:extLst>
              <a:ext uri="{FF2B5EF4-FFF2-40B4-BE49-F238E27FC236}">
                <a16:creationId xmlns:a16="http://schemas.microsoft.com/office/drawing/2014/main" id="{10E1E3CA-A500-8C87-D9EF-69342608F121}"/>
              </a:ext>
            </a:extLst>
          </p:cNvPr>
          <p:cNvSpPr>
            <a:spLocks noGrp="1"/>
          </p:cNvSpPr>
          <p:nvPr>
            <p:ph type="subTitle" idx="1"/>
          </p:nvPr>
        </p:nvSpPr>
        <p:spPr>
          <a:xfrm>
            <a:off x="1549037" y="2165124"/>
            <a:ext cx="9144000" cy="3255962"/>
          </a:xfrm>
        </p:spPr>
        <p:txBody>
          <a:bodyPr vert="horz" lIns="91440" tIns="45720" rIns="91440" bIns="45720" rtlCol="0" anchor="t">
            <a:normAutofit/>
          </a:bodyPr>
          <a:lstStyle/>
          <a:p>
            <a:pPr algn="l"/>
            <a:r>
              <a:rPr lang="en" b="1">
                <a:latin typeface="Fira Sans"/>
              </a:rPr>
              <a:t>Observational Data</a:t>
            </a:r>
            <a:endParaRPr lang="en-US" b="1">
              <a:latin typeface="Fira Sans"/>
            </a:endParaRPr>
          </a:p>
          <a:p>
            <a:pPr marL="742950" lvl="1" indent="-285750" algn="l">
              <a:buFont typeface="Symbol"/>
              <a:buChar char="•"/>
            </a:pPr>
            <a:r>
              <a:rPr lang="en" sz="2400">
                <a:latin typeface="Fira Sans"/>
              </a:rPr>
              <a:t>Student interactions</a:t>
            </a:r>
            <a:endParaRPr lang="en-US" sz="2400">
              <a:latin typeface="Fira Sans"/>
            </a:endParaRPr>
          </a:p>
          <a:p>
            <a:pPr marL="742950" lvl="1" indent="-285750" algn="l">
              <a:buFont typeface="Symbol"/>
              <a:buChar char="•"/>
            </a:pPr>
            <a:r>
              <a:rPr lang="en" sz="2400">
                <a:latin typeface="Fira Sans"/>
              </a:rPr>
              <a:t>Responses to questions</a:t>
            </a:r>
            <a:endParaRPr lang="en-US" sz="2400">
              <a:latin typeface="Fira Sans"/>
            </a:endParaRPr>
          </a:p>
          <a:p>
            <a:pPr marL="742950" lvl="1" indent="-285750" algn="l">
              <a:buFont typeface="Symbol"/>
              <a:buChar char="•"/>
            </a:pPr>
            <a:r>
              <a:rPr lang="en" sz="2400">
                <a:latin typeface="Fira Sans"/>
              </a:rPr>
              <a:t>Discussions </a:t>
            </a:r>
            <a:endParaRPr lang="en-US" sz="2400"/>
          </a:p>
          <a:p>
            <a:pPr marL="742950" lvl="1" indent="-285750" algn="l">
              <a:buFont typeface="Symbol"/>
              <a:buChar char="•"/>
            </a:pPr>
            <a:r>
              <a:rPr lang="en" sz="2400">
                <a:latin typeface="Fira Sans"/>
              </a:rPr>
              <a:t>Turn and talks/pair shares</a:t>
            </a:r>
            <a:endParaRPr lang="en-US" sz="2400">
              <a:latin typeface="Fira Sans"/>
            </a:endParaRPr>
          </a:p>
          <a:p>
            <a:pPr algn="l"/>
            <a:endParaRPr lang="en"/>
          </a:p>
          <a:p>
            <a:pPr algn="l"/>
            <a:endParaRPr lang="en-US"/>
          </a:p>
          <a:p>
            <a:pPr algn="l"/>
            <a:endParaRPr lang="en"/>
          </a:p>
          <a:p>
            <a:pPr marL="285750" indent="-285750" algn="l">
              <a:buFont typeface="Symbol"/>
              <a:buChar char="•"/>
            </a:pPr>
            <a:endParaRPr lang="en-US"/>
          </a:p>
        </p:txBody>
      </p:sp>
    </p:spTree>
    <p:extLst>
      <p:ext uri="{BB962C8B-B14F-4D97-AF65-F5344CB8AC3E}">
        <p14:creationId xmlns:p14="http://schemas.microsoft.com/office/powerpoint/2010/main" val="275848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9DF4-EBAE-6F93-E9A0-AE082A86A075}"/>
              </a:ext>
            </a:extLst>
          </p:cNvPr>
          <p:cNvSpPr>
            <a:spLocks noGrp="1"/>
          </p:cNvSpPr>
          <p:nvPr>
            <p:ph type="ctrTitle"/>
          </p:nvPr>
        </p:nvSpPr>
        <p:spPr>
          <a:xfrm>
            <a:off x="1546860" y="1122363"/>
            <a:ext cx="9144000" cy="1404620"/>
          </a:xfrm>
        </p:spPr>
        <p:txBody>
          <a:bodyPr>
            <a:normAutofit/>
          </a:bodyPr>
          <a:lstStyle/>
          <a:p>
            <a:pPr algn="l"/>
            <a:r>
              <a:rPr lang="en">
                <a:latin typeface="Fira Sans"/>
              </a:rPr>
              <a:t>What do we mean by data collection, and what does data collection look like?</a:t>
            </a:r>
            <a:endParaRPr lang="en-US" b="0">
              <a:latin typeface="Fira Sans"/>
            </a:endParaRPr>
          </a:p>
          <a:p>
            <a:endParaRPr lang="en-US" b="0"/>
          </a:p>
        </p:txBody>
      </p:sp>
      <p:sp>
        <p:nvSpPr>
          <p:cNvPr id="3" name="Subtitle 2">
            <a:extLst>
              <a:ext uri="{FF2B5EF4-FFF2-40B4-BE49-F238E27FC236}">
                <a16:creationId xmlns:a16="http://schemas.microsoft.com/office/drawing/2014/main" id="{10E1E3CA-A500-8C87-D9EF-69342608F121}"/>
              </a:ext>
            </a:extLst>
          </p:cNvPr>
          <p:cNvSpPr>
            <a:spLocks noGrp="1"/>
          </p:cNvSpPr>
          <p:nvPr>
            <p:ph type="subTitle" idx="1"/>
          </p:nvPr>
        </p:nvSpPr>
        <p:spPr>
          <a:xfrm>
            <a:off x="1549037" y="2165124"/>
            <a:ext cx="9144000" cy="3255962"/>
          </a:xfrm>
        </p:spPr>
        <p:txBody>
          <a:bodyPr vert="horz" lIns="91440" tIns="45720" rIns="91440" bIns="45720" rtlCol="0" anchor="t">
            <a:normAutofit/>
          </a:bodyPr>
          <a:lstStyle/>
          <a:p>
            <a:pPr algn="l"/>
            <a:r>
              <a:rPr lang="en" b="1">
                <a:latin typeface="Fira Sans"/>
              </a:rPr>
              <a:t>Assessment Data</a:t>
            </a:r>
            <a:endParaRPr lang="en-US" b="1"/>
          </a:p>
          <a:p>
            <a:pPr marL="742950" lvl="1" algn="l">
              <a:buFont typeface="Symbol"/>
              <a:buChar char="•"/>
            </a:pPr>
            <a:r>
              <a:rPr lang="en" sz="2400">
                <a:latin typeface="Fira Sans"/>
              </a:rPr>
              <a:t>Quizzes and tests</a:t>
            </a:r>
            <a:endParaRPr lang="en-US" sz="2400">
              <a:latin typeface="Fira Sans"/>
            </a:endParaRPr>
          </a:p>
          <a:p>
            <a:pPr marL="742950" lvl="1" algn="l">
              <a:buFont typeface="Symbol"/>
              <a:buChar char="•"/>
            </a:pPr>
            <a:r>
              <a:rPr lang="en" sz="2400">
                <a:latin typeface="Fira Sans"/>
              </a:rPr>
              <a:t>Projects</a:t>
            </a:r>
            <a:endParaRPr lang="en-US" sz="2400"/>
          </a:p>
          <a:p>
            <a:pPr marL="742950" lvl="1" algn="l">
              <a:buFont typeface="Symbol"/>
              <a:buChar char="•"/>
            </a:pPr>
            <a:r>
              <a:rPr lang="en" sz="2400">
                <a:latin typeface="Fira Sans"/>
              </a:rPr>
              <a:t>Presentations</a:t>
            </a:r>
            <a:endParaRPr lang="en-US" sz="2400">
              <a:latin typeface="Fira Sans"/>
            </a:endParaRPr>
          </a:p>
          <a:p>
            <a:pPr marL="742950" lvl="1" algn="l">
              <a:buFont typeface="Symbol"/>
              <a:buChar char="•"/>
            </a:pPr>
            <a:r>
              <a:rPr lang="en" sz="2400">
                <a:latin typeface="Fira Sans"/>
              </a:rPr>
              <a:t>Writing samples</a:t>
            </a:r>
            <a:endParaRPr lang="en-US" sz="2400">
              <a:latin typeface="Fira Sans"/>
            </a:endParaRPr>
          </a:p>
          <a:p>
            <a:pPr marL="742950" lvl="1" algn="l">
              <a:buFont typeface="Symbol"/>
              <a:buChar char="•"/>
            </a:pPr>
            <a:r>
              <a:rPr lang="en" sz="2400">
                <a:latin typeface="Fira Sans"/>
              </a:rPr>
              <a:t>Portfolios</a:t>
            </a:r>
            <a:endParaRPr lang="en-US" sz="2400">
              <a:latin typeface="Fira Sans"/>
            </a:endParaRPr>
          </a:p>
          <a:p>
            <a:pPr marL="742950" lvl="1" algn="l">
              <a:buFont typeface="Symbol"/>
              <a:buChar char="•"/>
            </a:pPr>
            <a:r>
              <a:rPr lang="en" sz="2400">
                <a:latin typeface="Fira Sans"/>
              </a:rPr>
              <a:t>Visualization/doodle map of learning</a:t>
            </a:r>
            <a:endParaRPr lang="en-US" sz="2400">
              <a:latin typeface="Fira Sans"/>
            </a:endParaRPr>
          </a:p>
          <a:p>
            <a:pPr algn="l">
              <a:buFont typeface="Symbol,Sans-Serif"/>
              <a:buChar char="•"/>
            </a:pPr>
            <a:endParaRPr lang="en-US"/>
          </a:p>
        </p:txBody>
      </p:sp>
    </p:spTree>
    <p:extLst>
      <p:ext uri="{BB962C8B-B14F-4D97-AF65-F5344CB8AC3E}">
        <p14:creationId xmlns:p14="http://schemas.microsoft.com/office/powerpoint/2010/main" val="61901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9DF4-EBAE-6F93-E9A0-AE082A86A075}"/>
              </a:ext>
            </a:extLst>
          </p:cNvPr>
          <p:cNvSpPr>
            <a:spLocks noGrp="1"/>
          </p:cNvSpPr>
          <p:nvPr>
            <p:ph type="ctrTitle"/>
          </p:nvPr>
        </p:nvSpPr>
        <p:spPr>
          <a:xfrm>
            <a:off x="1546860" y="1122363"/>
            <a:ext cx="9144000" cy="1404620"/>
          </a:xfrm>
        </p:spPr>
        <p:txBody>
          <a:bodyPr>
            <a:normAutofit/>
          </a:bodyPr>
          <a:lstStyle/>
          <a:p>
            <a:pPr algn="l"/>
            <a:r>
              <a:rPr lang="en">
                <a:latin typeface="Fira Sans"/>
              </a:rPr>
              <a:t>What do we mean by data collection, and what does data collection look like?</a:t>
            </a:r>
            <a:endParaRPr lang="en-US" b="0">
              <a:latin typeface="Fira Sans"/>
            </a:endParaRPr>
          </a:p>
          <a:p>
            <a:endParaRPr lang="en-US" b="0"/>
          </a:p>
        </p:txBody>
      </p:sp>
      <p:sp>
        <p:nvSpPr>
          <p:cNvPr id="3" name="Subtitle 2">
            <a:extLst>
              <a:ext uri="{FF2B5EF4-FFF2-40B4-BE49-F238E27FC236}">
                <a16:creationId xmlns:a16="http://schemas.microsoft.com/office/drawing/2014/main" id="{10E1E3CA-A500-8C87-D9EF-69342608F121}"/>
              </a:ext>
            </a:extLst>
          </p:cNvPr>
          <p:cNvSpPr>
            <a:spLocks noGrp="1"/>
          </p:cNvSpPr>
          <p:nvPr>
            <p:ph type="subTitle" idx="1"/>
          </p:nvPr>
        </p:nvSpPr>
        <p:spPr>
          <a:xfrm>
            <a:off x="1549037" y="2165124"/>
            <a:ext cx="9144000" cy="3255962"/>
          </a:xfrm>
        </p:spPr>
        <p:txBody>
          <a:bodyPr vert="horz" lIns="91440" tIns="45720" rIns="91440" bIns="45720" rtlCol="0" anchor="t">
            <a:normAutofit/>
          </a:bodyPr>
          <a:lstStyle/>
          <a:p>
            <a:pPr algn="l"/>
            <a:r>
              <a:rPr lang="en" b="1">
                <a:latin typeface="Fira Sans"/>
              </a:rPr>
              <a:t>Student</a:t>
            </a:r>
            <a:r>
              <a:rPr lang="en" sz="2400" b="1">
                <a:latin typeface="Fira Sans"/>
              </a:rPr>
              <a:t> Data</a:t>
            </a:r>
            <a:endParaRPr lang="en-US" sz="2400" b="1"/>
          </a:p>
          <a:p>
            <a:pPr lvl="1" algn="l">
              <a:buFont typeface="Symbol"/>
              <a:buChar char="•"/>
            </a:pPr>
            <a:r>
              <a:rPr lang="en" sz="2400">
                <a:latin typeface="Fira Sans"/>
              </a:rPr>
              <a:t>Exit tickets</a:t>
            </a:r>
            <a:endParaRPr lang="en-US" sz="2400"/>
          </a:p>
          <a:p>
            <a:pPr lvl="1" algn="l">
              <a:buFont typeface="Symbol"/>
              <a:buChar char="•"/>
            </a:pPr>
            <a:r>
              <a:rPr lang="en" sz="2400">
                <a:latin typeface="Fira Sans"/>
              </a:rPr>
              <a:t>Thumbs up, thumbs down</a:t>
            </a:r>
            <a:endParaRPr lang="en-US" sz="2400">
              <a:latin typeface="Fira Sans"/>
            </a:endParaRPr>
          </a:p>
          <a:p>
            <a:pPr lvl="1" algn="l">
              <a:buFont typeface="Symbol"/>
              <a:buChar char="•"/>
            </a:pPr>
            <a:r>
              <a:rPr lang="en" sz="2400">
                <a:latin typeface="Fira Sans"/>
              </a:rPr>
              <a:t>Reflections (written, verbal)</a:t>
            </a:r>
            <a:endParaRPr lang="en-US" sz="2400">
              <a:latin typeface="Fira Sans"/>
            </a:endParaRPr>
          </a:p>
          <a:p>
            <a:pPr lvl="1" algn="l">
              <a:buFont typeface="Symbol"/>
              <a:buChar char="•"/>
            </a:pPr>
            <a:r>
              <a:rPr lang="en" sz="2400">
                <a:latin typeface="Fira Sans"/>
              </a:rPr>
              <a:t>Self-assessments</a:t>
            </a:r>
            <a:endParaRPr lang="en-US" sz="2400">
              <a:latin typeface="Fira Sans"/>
            </a:endParaRPr>
          </a:p>
          <a:p>
            <a:pPr marL="742950" lvl="1" algn="l">
              <a:buFont typeface="Symbol"/>
              <a:buChar char="•"/>
            </a:pPr>
            <a:endParaRPr lang="en-US" sz="2400">
              <a:latin typeface="Fira Sans"/>
            </a:endParaRPr>
          </a:p>
          <a:p>
            <a:pPr algn="l">
              <a:buFont typeface="Symbol,Sans-Serif"/>
              <a:buChar char="•"/>
            </a:pPr>
            <a:endParaRPr lang="en-US"/>
          </a:p>
        </p:txBody>
      </p:sp>
    </p:spTree>
    <p:extLst>
      <p:ext uri="{BB962C8B-B14F-4D97-AF65-F5344CB8AC3E}">
        <p14:creationId xmlns:p14="http://schemas.microsoft.com/office/powerpoint/2010/main" val="133282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B239-8080-ACE5-ACE6-14C4C640522E}"/>
              </a:ext>
            </a:extLst>
          </p:cNvPr>
          <p:cNvSpPr>
            <a:spLocks noGrp="1"/>
          </p:cNvSpPr>
          <p:nvPr>
            <p:ph type="ctrTitle"/>
          </p:nvPr>
        </p:nvSpPr>
        <p:spPr>
          <a:xfrm>
            <a:off x="1524000" y="1122363"/>
            <a:ext cx="9144000" cy="1000760"/>
          </a:xfrm>
        </p:spPr>
        <p:txBody>
          <a:bodyPr>
            <a:normAutofit fontScale="90000"/>
          </a:bodyPr>
          <a:lstStyle/>
          <a:p>
            <a:pPr algn="l"/>
            <a:r>
              <a:rPr lang="en-US">
                <a:latin typeface="Fira Sans"/>
              </a:rPr>
              <a:t>What are ways we can use formative assessment data to inform our instruction?</a:t>
            </a:r>
            <a:endParaRPr lang="en-US"/>
          </a:p>
        </p:txBody>
      </p:sp>
      <p:sp>
        <p:nvSpPr>
          <p:cNvPr id="3" name="Subtitle 2">
            <a:extLst>
              <a:ext uri="{FF2B5EF4-FFF2-40B4-BE49-F238E27FC236}">
                <a16:creationId xmlns:a16="http://schemas.microsoft.com/office/drawing/2014/main" id="{E91C5075-2797-F0D4-0C99-378C0E4B5A4F}"/>
              </a:ext>
            </a:extLst>
          </p:cNvPr>
          <p:cNvSpPr>
            <a:spLocks noGrp="1"/>
          </p:cNvSpPr>
          <p:nvPr>
            <p:ph type="subTitle" idx="1"/>
          </p:nvPr>
        </p:nvSpPr>
        <p:spPr>
          <a:xfrm>
            <a:off x="1524000" y="2420938"/>
            <a:ext cx="9144000" cy="3713162"/>
          </a:xfrm>
        </p:spPr>
        <p:txBody>
          <a:bodyPr vert="horz" lIns="91440" tIns="45720" rIns="91440" bIns="45720" rtlCol="0" anchor="t">
            <a:normAutofit/>
          </a:bodyPr>
          <a:lstStyle/>
          <a:p>
            <a:pPr algn="l"/>
            <a:r>
              <a:rPr lang="en-US" b="1" dirty="0">
                <a:latin typeface="Fira Sans"/>
              </a:rPr>
              <a:t>Some questions we might ask:</a:t>
            </a:r>
          </a:p>
          <a:p>
            <a:pPr marL="285750" indent="-285750" algn="l">
              <a:buFont typeface="Symbol"/>
              <a:buChar char="•"/>
            </a:pPr>
            <a:r>
              <a:rPr lang="en" dirty="0">
                <a:latin typeface="Fira Sans"/>
              </a:rPr>
              <a:t>What is my learning goal for your students?</a:t>
            </a:r>
            <a:endParaRPr lang="en-US" dirty="0">
              <a:latin typeface="Fira Sans"/>
            </a:endParaRPr>
          </a:p>
          <a:p>
            <a:pPr marL="285750" indent="-285750" algn="l">
              <a:buFont typeface="Symbol"/>
              <a:buChar char="•"/>
            </a:pPr>
            <a:r>
              <a:rPr lang="en" dirty="0">
                <a:latin typeface="Fira Sans"/>
              </a:rPr>
              <a:t>What isn’t working, and how did I realize it wasn’t working?</a:t>
            </a:r>
            <a:endParaRPr lang="en-US" dirty="0">
              <a:latin typeface="Fira Sans"/>
            </a:endParaRPr>
          </a:p>
          <a:p>
            <a:pPr marL="285750" indent="-285750" algn="l">
              <a:buFont typeface="Symbol"/>
              <a:buChar char="•"/>
            </a:pPr>
            <a:r>
              <a:rPr lang="en" dirty="0">
                <a:latin typeface="Fira Sans"/>
              </a:rPr>
              <a:t>What will I do, and why?</a:t>
            </a:r>
            <a:endParaRPr lang="en-US" dirty="0"/>
          </a:p>
          <a:p>
            <a:pPr marL="285750" indent="-285750" algn="l">
              <a:buFont typeface="Symbol"/>
              <a:buChar char="•"/>
            </a:pPr>
            <a:r>
              <a:rPr lang="en" dirty="0">
                <a:latin typeface="Fira Sans"/>
              </a:rPr>
              <a:t>What will I do to scaffold student learning?</a:t>
            </a:r>
            <a:endParaRPr lang="en-US" dirty="0">
              <a:latin typeface="Fira Sans"/>
            </a:endParaRPr>
          </a:p>
          <a:p>
            <a:pPr marL="285750" indent="-285750" algn="l">
              <a:buFont typeface="Symbol"/>
              <a:buChar char="•"/>
            </a:pPr>
            <a:r>
              <a:rPr lang="en" dirty="0">
                <a:latin typeface="Fira Sans"/>
              </a:rPr>
              <a:t>What feedback will I give students?</a:t>
            </a:r>
            <a:endParaRPr lang="en-US" dirty="0">
              <a:latin typeface="Fira Sans"/>
            </a:endParaRPr>
          </a:p>
          <a:p>
            <a:pPr algn="l"/>
            <a:endParaRPr lang="en-US"/>
          </a:p>
        </p:txBody>
      </p:sp>
    </p:spTree>
    <p:extLst>
      <p:ext uri="{BB962C8B-B14F-4D97-AF65-F5344CB8AC3E}">
        <p14:creationId xmlns:p14="http://schemas.microsoft.com/office/powerpoint/2010/main" val="60400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B239-8080-ACE5-ACE6-14C4C640522E}"/>
              </a:ext>
            </a:extLst>
          </p:cNvPr>
          <p:cNvSpPr>
            <a:spLocks noGrp="1"/>
          </p:cNvSpPr>
          <p:nvPr>
            <p:ph type="ctrTitle"/>
          </p:nvPr>
        </p:nvSpPr>
        <p:spPr>
          <a:xfrm>
            <a:off x="1524000" y="1122363"/>
            <a:ext cx="9144000" cy="1000760"/>
          </a:xfrm>
        </p:spPr>
        <p:txBody>
          <a:bodyPr>
            <a:normAutofit fontScale="90000"/>
          </a:bodyPr>
          <a:lstStyle/>
          <a:p>
            <a:pPr algn="l"/>
            <a:r>
              <a:rPr lang="en-US">
                <a:latin typeface="Fira Sans"/>
              </a:rPr>
              <a:t>What are ways we can use formative assessment data to inform our instruction?</a:t>
            </a:r>
            <a:endParaRPr lang="en-US"/>
          </a:p>
        </p:txBody>
      </p:sp>
      <p:sp>
        <p:nvSpPr>
          <p:cNvPr id="3" name="Subtitle 2">
            <a:extLst>
              <a:ext uri="{FF2B5EF4-FFF2-40B4-BE49-F238E27FC236}">
                <a16:creationId xmlns:a16="http://schemas.microsoft.com/office/drawing/2014/main" id="{E91C5075-2797-F0D4-0C99-378C0E4B5A4F}"/>
              </a:ext>
            </a:extLst>
          </p:cNvPr>
          <p:cNvSpPr>
            <a:spLocks noGrp="1"/>
          </p:cNvSpPr>
          <p:nvPr>
            <p:ph type="subTitle" idx="1"/>
          </p:nvPr>
        </p:nvSpPr>
        <p:spPr>
          <a:xfrm>
            <a:off x="1524000" y="2420938"/>
            <a:ext cx="9144000" cy="3713162"/>
          </a:xfrm>
        </p:spPr>
        <p:txBody>
          <a:bodyPr vert="horz" lIns="91440" tIns="45720" rIns="91440" bIns="45720" rtlCol="0" anchor="t">
            <a:normAutofit/>
          </a:bodyPr>
          <a:lstStyle/>
          <a:p>
            <a:pPr algn="l"/>
            <a:r>
              <a:rPr lang="en-US" b="1" dirty="0">
                <a:latin typeface="Fira Sans"/>
              </a:rPr>
              <a:t>Some questions we might ask:</a:t>
            </a:r>
          </a:p>
          <a:p>
            <a:pPr marL="800100" lvl="1" indent="-342900" algn="l">
              <a:buChar char="•"/>
            </a:pPr>
            <a:r>
              <a:rPr lang="en" sz="2400" dirty="0">
                <a:latin typeface="Fira Sans"/>
              </a:rPr>
              <a:t>What do I know about student engagement?</a:t>
            </a:r>
            <a:endParaRPr lang="en-US" sz="2400"/>
          </a:p>
          <a:p>
            <a:pPr marL="800100" lvl="1" indent="-342900" algn="l">
              <a:buChar char="•"/>
            </a:pPr>
            <a:r>
              <a:rPr lang="en" sz="2400" dirty="0">
                <a:latin typeface="Fira Sans"/>
              </a:rPr>
              <a:t>What’s missing? </a:t>
            </a:r>
            <a:endParaRPr lang="en-US" sz="2400" dirty="0"/>
          </a:p>
          <a:p>
            <a:pPr marL="800100" lvl="1" indent="-342900" algn="l">
              <a:buChar char="•"/>
            </a:pPr>
            <a:r>
              <a:rPr lang="en" sz="2400">
                <a:latin typeface="Fira Sans"/>
              </a:rPr>
              <a:t>What can I do to close that gap?</a:t>
            </a:r>
            <a:endParaRPr lang="en-US" sz="2400"/>
          </a:p>
          <a:p>
            <a:pPr algn="l"/>
            <a:br>
              <a:rPr lang="en-US" dirty="0"/>
            </a:br>
            <a:endParaRPr lang="en-US" dirty="0"/>
          </a:p>
          <a:p>
            <a:pPr marL="285750" indent="-285750" algn="l">
              <a:buFont typeface="Symbol"/>
              <a:buChar char="•"/>
            </a:pPr>
            <a:endParaRPr lang="en-US" dirty="0"/>
          </a:p>
          <a:p>
            <a:pPr algn="l"/>
            <a:endParaRPr lang="en-US"/>
          </a:p>
        </p:txBody>
      </p:sp>
    </p:spTree>
    <p:extLst>
      <p:ext uri="{BB962C8B-B14F-4D97-AF65-F5344CB8AC3E}">
        <p14:creationId xmlns:p14="http://schemas.microsoft.com/office/powerpoint/2010/main" val="348175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B239-8080-ACE5-ACE6-14C4C640522E}"/>
              </a:ext>
            </a:extLst>
          </p:cNvPr>
          <p:cNvSpPr>
            <a:spLocks noGrp="1"/>
          </p:cNvSpPr>
          <p:nvPr>
            <p:ph type="ctrTitle"/>
          </p:nvPr>
        </p:nvSpPr>
        <p:spPr>
          <a:xfrm>
            <a:off x="1524000" y="1122363"/>
            <a:ext cx="9144000" cy="1000760"/>
          </a:xfrm>
        </p:spPr>
        <p:txBody>
          <a:bodyPr>
            <a:normAutofit/>
          </a:bodyPr>
          <a:lstStyle/>
          <a:p>
            <a:pPr algn="l"/>
            <a:r>
              <a:rPr lang="en">
                <a:latin typeface="Fira Sans"/>
              </a:rPr>
              <a:t>Assignment for next session</a:t>
            </a:r>
            <a:endParaRPr lang="en-US" b="0"/>
          </a:p>
        </p:txBody>
      </p:sp>
      <p:sp>
        <p:nvSpPr>
          <p:cNvPr id="3" name="Subtitle 2">
            <a:extLst>
              <a:ext uri="{FF2B5EF4-FFF2-40B4-BE49-F238E27FC236}">
                <a16:creationId xmlns:a16="http://schemas.microsoft.com/office/drawing/2014/main" id="{E91C5075-2797-F0D4-0C99-378C0E4B5A4F}"/>
              </a:ext>
            </a:extLst>
          </p:cNvPr>
          <p:cNvSpPr>
            <a:spLocks noGrp="1"/>
          </p:cNvSpPr>
          <p:nvPr>
            <p:ph type="subTitle" idx="1"/>
          </p:nvPr>
        </p:nvSpPr>
        <p:spPr>
          <a:xfrm>
            <a:off x="1234440" y="2390458"/>
            <a:ext cx="9433560" cy="2996882"/>
          </a:xfrm>
        </p:spPr>
        <p:txBody>
          <a:bodyPr vert="horz" lIns="91440" tIns="45720" rIns="91440" bIns="45720" rtlCol="0" anchor="t">
            <a:normAutofit/>
          </a:bodyPr>
          <a:lstStyle/>
          <a:p>
            <a:pPr marL="285750" indent="-285750" algn="l">
              <a:buFont typeface="Arial"/>
              <a:buChar char="•"/>
            </a:pPr>
            <a:r>
              <a:rPr lang="en">
                <a:latin typeface="Fira Sans"/>
              </a:rPr>
              <a:t>Reflect on your teaching and where it brought about change. What (1) helped students and (2) didn’t work? </a:t>
            </a:r>
            <a:endParaRPr lang="en-US">
              <a:latin typeface="Fira Sans"/>
            </a:endParaRPr>
          </a:p>
          <a:p>
            <a:pPr algn="l"/>
            <a:r>
              <a:rPr lang="en" b="1">
                <a:latin typeface="Fira Sans"/>
              </a:rPr>
              <a:t>OR</a:t>
            </a:r>
            <a:endParaRPr lang="en-US"/>
          </a:p>
          <a:p>
            <a:pPr marL="285750" indent="-285750" algn="l">
              <a:buFont typeface="Arial"/>
              <a:buChar char="•"/>
            </a:pPr>
            <a:r>
              <a:rPr lang="en">
                <a:latin typeface="Fira Sans"/>
              </a:rPr>
              <a:t>What is an upcoming unit or lesson you have? What is your learning goal for your students, and what formative assessment data will you collect to analyze? Then collect those data and bring it to our next session.</a:t>
            </a:r>
            <a:endParaRPr lang="en-US"/>
          </a:p>
          <a:p>
            <a:pPr algn="l"/>
            <a:endParaRPr lang="en-US"/>
          </a:p>
        </p:txBody>
      </p:sp>
    </p:spTree>
    <p:extLst>
      <p:ext uri="{BB962C8B-B14F-4D97-AF65-F5344CB8AC3E}">
        <p14:creationId xmlns:p14="http://schemas.microsoft.com/office/powerpoint/2010/main" val="3352979382"/>
      </p:ext>
    </p:extLst>
  </p:cSld>
  <p:clrMapOvr>
    <a:masterClrMapping/>
  </p:clrMapOvr>
</p:sld>
</file>

<file path=ppt/theme/theme1.xml><?xml version="1.0" encoding="utf-8"?>
<a:theme xmlns:a="http://schemas.openxmlformats.org/drawingml/2006/main" name="The Oaks Center - Default Mast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79c129-e560-4b21-bec7-fc2ee0228539">
      <Terms xmlns="http://schemas.microsoft.com/office/infopath/2007/PartnerControls"/>
    </lcf76f155ced4ddcb4097134ff3c332f>
    <TaxCatchAll xmlns="f323412c-c351-4daf-be61-d27b7420f97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EEBC37CD04E64DA633EDCFF2ABF2C6" ma:contentTypeVersion="11" ma:contentTypeDescription="Create a new document." ma:contentTypeScope="" ma:versionID="3807098deda586e02826b28a291e920f">
  <xsd:schema xmlns:xsd="http://www.w3.org/2001/XMLSchema" xmlns:xs="http://www.w3.org/2001/XMLSchema" xmlns:p="http://schemas.microsoft.com/office/2006/metadata/properties" xmlns:ns2="e779c129-e560-4b21-bec7-fc2ee0228539" xmlns:ns3="f323412c-c351-4daf-be61-d27b7420f978" targetNamespace="http://schemas.microsoft.com/office/2006/metadata/properties" ma:root="true" ma:fieldsID="e5d8134b2d98ff5f920fcd9cd40577ed" ns2:_="" ns3:_="">
    <xsd:import namespace="e779c129-e560-4b21-bec7-fc2ee0228539"/>
    <xsd:import namespace="f323412c-c351-4daf-be61-d27b7420f97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9c129-e560-4b21-bec7-fc2ee0228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01b53d8-0fed-4b2b-9d40-a3c3d1ca835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23412c-c351-4daf-be61-d27b7420f97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391bcb6-8437-45ec-a447-0784cee8e438}" ma:internalName="TaxCatchAll" ma:showField="CatchAllData" ma:web="f323412c-c351-4daf-be61-d27b7420f97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32224B-E831-4DCE-B790-6E2A1CBCD456}">
  <ds:schemaRefs>
    <ds:schemaRef ds:uri="http://schemas.microsoft.com/sharepoint/v3/contenttype/forms"/>
  </ds:schemaRefs>
</ds:datastoreItem>
</file>

<file path=customXml/itemProps2.xml><?xml version="1.0" encoding="utf-8"?>
<ds:datastoreItem xmlns:ds="http://schemas.openxmlformats.org/officeDocument/2006/customXml" ds:itemID="{76909FA5-B060-45F9-BD27-369AFF32F443}">
  <ds:schemaRefs>
    <ds:schemaRef ds:uri="e779c129-e560-4b21-bec7-fc2ee0228539"/>
    <ds:schemaRef ds:uri="f323412c-c351-4daf-be61-d27b7420f97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647BD7-1A60-45B6-BFC1-6ADFFB388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79c129-e560-4b21-bec7-fc2ee0228539"/>
    <ds:schemaRef ds:uri="f323412c-c351-4daf-be61-d27b7420f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 Oaks Center - Default Master Slide</vt:lpstr>
      <vt:lpstr>Fall 2022: Formative Assessment</vt:lpstr>
      <vt:lpstr>Learning Outcomes</vt:lpstr>
      <vt:lpstr>What do we mean by data collection, and what does data collection look like? </vt:lpstr>
      <vt:lpstr>What do we mean by data collection, and what does data collection look like? </vt:lpstr>
      <vt:lpstr>What do we mean by data collection, and what does data collection look like? </vt:lpstr>
      <vt:lpstr>What are ways we can use formative assessment data to inform our instruction?</vt:lpstr>
      <vt:lpstr>What are ways we can use formative assessment data to inform our instruction?</vt:lpstr>
      <vt:lpstr>Assignment for 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Bacon</dc:creator>
  <cp:revision>10</cp:revision>
  <dcterms:created xsi:type="dcterms:W3CDTF">2022-09-17T17:22:45Z</dcterms:created>
  <dcterms:modified xsi:type="dcterms:W3CDTF">2022-09-18T19:46:56Z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0x01010069EEBC37CD04E64DA633EDCFF2ABF2C6</vt:lpwstr>
  </property>
  <property fmtid="{D5CDD505-2E9C-101B-9397-08002B2CF9AE}" pid="3" name="MediaServiceImageTags">
    <vt:lpwstr/>
  </property>
</Properties>
</file>